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1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3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7"/>
    <p:restoredTop sz="94733"/>
  </p:normalViewPr>
  <p:slideViewPr>
    <p:cSldViewPr snapToGrid="0" snapToObjects="1">
      <p:cViewPr>
        <p:scale>
          <a:sx n="104" d="100"/>
          <a:sy n="104" d="100"/>
        </p:scale>
        <p:origin x="920" y="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3693E-063B-43A0-A39E-68BB690041BF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993D0-4658-4CF3-9D49-EA2A53904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885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0993D0-4658-4CF3-9D49-EA2A53904D4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803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275" tIns="40138" rIns="80275" bIns="40138"/>
          <a:lstStyle/>
          <a:p>
            <a:r>
              <a:rPr lang="en-US" dirty="0"/>
              <a:t>[Sources]
- https://sp-krep.ru/ (контекст бренда и контакты)
- https://unsplash.com/photos/modern-building-facade-with-glass-and-metal-panels-XY9QFAwz6b0 (фоновое фото)
- https://kaliningrad.lemanapro.ru/product/samorez-sendvich-paneley-stalmax-smr-sen-met-so-sverlom-i-epdm-shayboy-oc-63-55x175-mm-1-sht-91543933/ (иллюстративное фото самореза)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275" tIns="40138" rIns="80275" bIns="40138"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4971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unsplash_facade.jpg"/>
          <p:cNvPicPr>
            <a:picLocks noChangeAspect="1"/>
          </p:cNvPicPr>
          <p:nvPr/>
        </p:nvPicPr>
        <p:blipFill>
          <a:blip r:embed="rId3"/>
          <a:srcRect t="21867" b="21867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640080" y="559965"/>
            <a:ext cx="5822864" cy="548640"/>
          </a:xfrm>
          <a:prstGeom prst="roundRect">
            <a:avLst/>
          </a:prstGeom>
          <a:solidFill>
            <a:srgbClr val="003A94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85799" y="635508"/>
            <a:ext cx="5626223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Calibri"/>
              </a:rPr>
              <a:t>2026: новое направление — СПКРЕП</a:t>
            </a:r>
          </a:p>
        </p:txBody>
      </p:sp>
      <p:sp>
        <p:nvSpPr>
          <p:cNvPr id="6" name="Text 3"/>
          <p:cNvSpPr/>
          <p:nvPr/>
        </p:nvSpPr>
        <p:spPr>
          <a:xfrm>
            <a:off x="579411" y="2646877"/>
            <a:ext cx="4498616" cy="311473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Профессиональный крепеж для промышленного строительства, в который мы вложили весь свой опыт с 2007 года в производстве и монтаже сэндвич-панелей и профнастила</a:t>
            </a:r>
            <a:endParaRPr lang="ru-RU" sz="28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579411" y="1446535"/>
            <a:ext cx="7589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Новая </a:t>
            </a:r>
            <a:r>
              <a:rPr lang="en-US" sz="2400" dirty="0" err="1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линейка</a:t>
            </a:r>
            <a:r>
              <a:rPr lang="en-US" sz="24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саморезов</a:t>
            </a:r>
            <a:r>
              <a:rPr lang="ru-RU" sz="24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r>
              <a:rPr lang="en-US" sz="24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7486362" y="635508"/>
            <a:ext cx="3868178" cy="5552228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C561F3B-5D17-4BEC-9143-E80898DB5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2527" y="2011680"/>
            <a:ext cx="3842013" cy="3171185"/>
          </a:xfrm>
          <a:prstGeom prst="rect">
            <a:avLst/>
          </a:prstGeom>
        </p:spPr>
      </p:pic>
      <p:sp>
        <p:nvSpPr>
          <p:cNvPr id="11" name="Text 3">
            <a:extLst>
              <a:ext uri="{FF2B5EF4-FFF2-40B4-BE49-F238E27FC236}">
                <a16:creationId xmlns:a16="http://schemas.microsoft.com/office/drawing/2014/main" id="{C5EF1EA0-39A2-43CB-BD1A-124C3FD5C4D7}"/>
              </a:ext>
            </a:extLst>
          </p:cNvPr>
          <p:cNvSpPr/>
          <p:nvPr/>
        </p:nvSpPr>
        <p:spPr>
          <a:xfrm>
            <a:off x="10158475" y="5181171"/>
            <a:ext cx="1252671" cy="8637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/>
              <a:t>spkrep.ru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1EB455-777E-15FE-A4B1-921612581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1487" y="-210065"/>
            <a:ext cx="12294973" cy="71259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93</Words>
  <Application>Microsoft Macintosh PowerPoint</Application>
  <PresentationFormat>Широкоэкранный</PresentationFormat>
  <Paragraphs>7</Paragraphs>
  <Slides>26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keywords/>
  <dc:description>generated using python-pptx</dc:description>
  <cp:lastModifiedBy>Ихиилов Эдвард Рабоевич</cp:lastModifiedBy>
  <cp:revision>5</cp:revision>
  <dcterms:created xsi:type="dcterms:W3CDTF">2013-01-27T09:14:16Z</dcterms:created>
  <dcterms:modified xsi:type="dcterms:W3CDTF">2026-03-26T12:37:59Z</dcterms:modified>
  <cp:category/>
</cp:coreProperties>
</file>